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28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5.png" ContentType="image/png"/>
  <Override PartName="/ppt/media/image35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174B94-601E-4D14-BD2E-102351BB67B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721E28-EBCE-41F5-9F45-D20498A2CB2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485D04-1E58-496C-8437-1A7F4D83FD9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30C364-5DC4-4847-87F2-B46FB6D1E52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6E3318-A6BC-48C6-A0A5-A40A3CA018D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3FF433-3655-4072-805B-33047BC2F90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1648DF-485C-4EA6-BDE4-A0D7C28D30A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A23444-2D7D-47D8-B267-119A412A07B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65B248-2779-4D82-AA60-9C1DE3E9C6E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7306FE-863A-4C8D-A410-353DA2BF103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78B68A-1B2D-468C-9F31-C94B67689D5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3785AC-B55D-41FD-8518-2B5D70DCE35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080" cy="26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200" cy="26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E216DE6-4A9D-4168-8E2A-AED265FAF4F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200" cy="266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720" cy="51364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2320" cy="26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400" cy="2844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840" cy="202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720" cy="5136480"/>
          </a:xfrm>
          <a:prstGeom prst="rect">
            <a:avLst/>
          </a:prstGeom>
          <a:ln w="0">
            <a:noFill/>
          </a:ln>
        </p:spPr>
      </p:pic>
      <p:sp>
        <p:nvSpPr>
          <p:cNvPr id="193" name="Прямоугольник 5"/>
          <p:cNvSpPr/>
          <p:nvPr/>
        </p:nvSpPr>
        <p:spPr>
          <a:xfrm>
            <a:off x="1640880" y="4588920"/>
            <a:ext cx="2992320" cy="26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94" name="Изображение 40"/>
          <p:cNvSpPr/>
          <p:nvPr/>
        </p:nvSpPr>
        <p:spPr>
          <a:xfrm>
            <a:off x="867240" y="3587040"/>
            <a:ext cx="250200" cy="2502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5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680" cy="1126800"/>
          </a:xfrm>
          <a:prstGeom prst="rect">
            <a:avLst/>
          </a:prstGeom>
          <a:ln w="0">
            <a:noFill/>
          </a:ln>
        </p:spPr>
      </p:pic>
      <p:sp>
        <p:nvSpPr>
          <p:cNvPr id="196" name=""/>
          <p:cNvSpPr/>
          <p:nvPr/>
        </p:nvSpPr>
        <p:spPr>
          <a:xfrm>
            <a:off x="466200" y="1728360"/>
            <a:ext cx="4732920" cy="102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720" cy="3557520"/>
            <a:chOff x="4756680" y="883800"/>
            <a:chExt cx="4464720" cy="35575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720" cy="35575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440"/>
              <a:ext cx="1732320" cy="27676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720" cy="17305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440" cy="35913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4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920" cy="343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440" cy="51364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640"/>
            <a:ext cx="2254320" cy="35913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560" cy="23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2024-08-28T09:59:59Z</dcterms:modified>
  <cp:revision>53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